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lachand\Desktop\RTS%20FD\R&#233;union%20S&#233;curit&#233;%20et%20secours%20Pr&#233;fecture%20de%20la%20%20Loire(2017-06-12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lachand\Desktop\RTS%20FD\R&#233;union%20S&#233;curit&#233;%20et%20secours%20Pr&#233;fecture%20de%20la%20%20Loire(2017-06-1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7.0161745406824141E-2"/>
          <c:y val="0.16435185185185189"/>
          <c:w val="0.64059875328084004"/>
          <c:h val="0.83425925925925937"/>
        </c:manualLayout>
      </c:layout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Percent val="1"/>
            <c:showLeaderLines val="1"/>
          </c:dLbls>
          <c:cat>
            <c:strRef>
              <c:f>Feuil1!$A$2:$A$3</c:f>
              <c:strCache>
                <c:ptCount val="2"/>
                <c:pt idx="0">
                  <c:v>Activités motorisées</c:v>
                </c:pt>
                <c:pt idx="1">
                  <c:v>Activités non motorisées</c:v>
                </c:pt>
              </c:strCache>
            </c:strRef>
          </c:cat>
          <c:val>
            <c:numRef>
              <c:f>Feuil1!$B$2:$B$3</c:f>
              <c:numCache>
                <c:formatCode>General</c:formatCode>
                <c:ptCount val="2"/>
                <c:pt idx="0">
                  <c:v>6</c:v>
                </c:pt>
                <c:pt idx="1">
                  <c:v>15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400">
              <a:solidFill>
                <a:schemeClr val="bg1"/>
              </a:solidFill>
            </a:defRPr>
          </a:pPr>
          <a:endParaRPr lang="fr-FR"/>
        </a:p>
      </c:txPr>
    </c:legend>
    <c:plotVisOnly val="1"/>
  </c:chart>
  <c:spPr>
    <a:solidFill>
      <a:schemeClr val="tx1"/>
    </a:solidFill>
    <a:scene3d>
      <a:camera prst="orthographicFront"/>
      <a:lightRig rig="threePt" dir="t"/>
    </a:scene3d>
    <a:sp3d>
      <a:bevelT/>
    </a:sp3d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48"/>
  <c:chart>
    <c:title>
      <c:tx>
        <c:rich>
          <a:bodyPr/>
          <a:lstStyle/>
          <a:p>
            <a:pPr>
              <a:defRPr/>
            </a:pPr>
            <a:r>
              <a:rPr lang="fr-FR"/>
              <a:t>DPS par activités</a:t>
            </a: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8.0041557305336838E-2"/>
          <c:y val="6.3106590842811339E-2"/>
          <c:w val="0.91995844269466331"/>
          <c:h val="0.7551692913385829"/>
        </c:manualLayout>
      </c:layout>
      <c:bar3DChart>
        <c:barDir val="col"/>
        <c:grouping val="clustered"/>
        <c:ser>
          <c:idx val="0"/>
          <c:order val="0"/>
          <c:spPr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convex"/>
            </a:sp3d>
          </c:spPr>
          <c:dLbls>
            <c:delete val="1"/>
          </c:dLbls>
          <c:cat>
            <c:strRef>
              <c:f>Feuil1!$C$1:$C$21</c:f>
              <c:strCache>
                <c:ptCount val="21"/>
                <c:pt idx="0">
                  <c:v>Course à pied sur route</c:v>
                </c:pt>
                <c:pt idx="1">
                  <c:v>Courses nature et trails</c:v>
                </c:pt>
                <c:pt idx="2">
                  <c:v>Cyclisme VTT </c:v>
                </c:pt>
                <c:pt idx="3">
                  <c:v>Cyclisme cyclocross</c:v>
                </c:pt>
                <c:pt idx="4">
                  <c:v>Cyclisme sur route</c:v>
                </c:pt>
                <c:pt idx="5">
                  <c:v>Stock Car</c:v>
                </c:pt>
                <c:pt idx="6">
                  <c:v>Moto enduro</c:v>
                </c:pt>
                <c:pt idx="7">
                  <c:v>Motocross</c:v>
                </c:pt>
                <c:pt idx="8">
                  <c:v>Cross country</c:v>
                </c:pt>
                <c:pt idx="9">
                  <c:v>Courses à obstacles</c:v>
                </c:pt>
                <c:pt idx="10">
                  <c:v>Triathlon</c:v>
                </c:pt>
                <c:pt idx="11">
                  <c:v>Course de roller</c:v>
                </c:pt>
                <c:pt idx="12">
                  <c:v>Karting</c:v>
                </c:pt>
                <c:pt idx="13">
                  <c:v>Course d'orientation</c:v>
                </c:pt>
                <c:pt idx="14">
                  <c:v>Duathlon</c:v>
                </c:pt>
                <c:pt idx="15">
                  <c:v>Aquathlon</c:v>
                </c:pt>
                <c:pt idx="16">
                  <c:v>Bike &amp; Run</c:v>
                </c:pt>
                <c:pt idx="17">
                  <c:v>Cyclotourisme randonnée</c:v>
                </c:pt>
                <c:pt idx="18">
                  <c:v>Auto course de côtes</c:v>
                </c:pt>
                <c:pt idx="19">
                  <c:v>Moto Course de côtes</c:v>
                </c:pt>
                <c:pt idx="20">
                  <c:v>Tir à l'arc</c:v>
                </c:pt>
              </c:strCache>
            </c:strRef>
          </c:cat>
          <c:val>
            <c:numRef>
              <c:f>Feuil1!$D$1:$D$21</c:f>
              <c:numCache>
                <c:formatCode>General</c:formatCode>
                <c:ptCount val="21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</c:numCache>
            </c:numRef>
          </c:val>
        </c:ser>
        <c:dLbls>
          <c:showVal val="1"/>
        </c:dLbls>
        <c:shape val="box"/>
        <c:axId val="61127680"/>
        <c:axId val="46711552"/>
        <c:axId val="0"/>
      </c:bar3DChart>
      <c:catAx>
        <c:axId val="61127680"/>
        <c:scaling>
          <c:orientation val="minMax"/>
        </c:scaling>
        <c:axPos val="b"/>
        <c:tickLblPos val="nextTo"/>
        <c:crossAx val="46711552"/>
        <c:crosses val="autoZero"/>
        <c:auto val="1"/>
        <c:lblAlgn val="ctr"/>
        <c:lblOffset val="100"/>
      </c:catAx>
      <c:valAx>
        <c:axId val="46711552"/>
        <c:scaling>
          <c:orientation val="minMax"/>
        </c:scaling>
        <c:axPos val="l"/>
        <c:majorGridlines/>
        <c:numFmt formatCode="General" sourceLinked="1"/>
        <c:tickLblPos val="nextTo"/>
        <c:crossAx val="61127680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5FDF-FA24-4A2A-8257-56DE1170045A}" type="datetimeFigureOut">
              <a:rPr lang="fr-FR" smtClean="0"/>
              <a:pPr/>
              <a:t>16/06/2017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063A-4965-4001-ADD9-5FA3C64BE73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5FDF-FA24-4A2A-8257-56DE1170045A}" type="datetimeFigureOut">
              <a:rPr lang="fr-FR" smtClean="0"/>
              <a:pPr/>
              <a:t>16/06/2017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063A-4965-4001-ADD9-5FA3C64BE73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5FDF-FA24-4A2A-8257-56DE1170045A}" type="datetimeFigureOut">
              <a:rPr lang="fr-FR" smtClean="0"/>
              <a:pPr/>
              <a:t>16/06/2017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063A-4965-4001-ADD9-5FA3C64BE73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5FDF-FA24-4A2A-8257-56DE1170045A}" type="datetimeFigureOut">
              <a:rPr lang="fr-FR" smtClean="0"/>
              <a:pPr/>
              <a:t>16/06/2017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063A-4965-4001-ADD9-5FA3C64BE73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5FDF-FA24-4A2A-8257-56DE1170045A}" type="datetimeFigureOut">
              <a:rPr lang="fr-FR" smtClean="0"/>
              <a:pPr/>
              <a:t>16/06/2017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063A-4965-4001-ADD9-5FA3C64BE73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5FDF-FA24-4A2A-8257-56DE1170045A}" type="datetimeFigureOut">
              <a:rPr lang="fr-FR" smtClean="0"/>
              <a:pPr/>
              <a:t>16/06/2017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063A-4965-4001-ADD9-5FA3C64BE73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5FDF-FA24-4A2A-8257-56DE1170045A}" type="datetimeFigureOut">
              <a:rPr lang="fr-FR" smtClean="0"/>
              <a:pPr/>
              <a:t>16/06/2017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063A-4965-4001-ADD9-5FA3C64BE73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5FDF-FA24-4A2A-8257-56DE1170045A}" type="datetimeFigureOut">
              <a:rPr lang="fr-FR" smtClean="0"/>
              <a:pPr/>
              <a:t>16/06/2017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063A-4965-4001-ADD9-5FA3C64BE73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5FDF-FA24-4A2A-8257-56DE1170045A}" type="datetimeFigureOut">
              <a:rPr lang="fr-FR" smtClean="0"/>
              <a:pPr/>
              <a:t>16/06/2017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063A-4965-4001-ADD9-5FA3C64BE73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5FDF-FA24-4A2A-8257-56DE1170045A}" type="datetimeFigureOut">
              <a:rPr lang="fr-FR" smtClean="0"/>
              <a:pPr/>
              <a:t>16/06/2017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063A-4965-4001-ADD9-5FA3C64BE73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5FDF-FA24-4A2A-8257-56DE1170045A}" type="datetimeFigureOut">
              <a:rPr lang="fr-FR" smtClean="0"/>
              <a:pPr/>
              <a:t>16/06/2017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063A-4965-4001-ADD9-5FA3C64BE73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95FDF-FA24-4A2A-8257-56DE1170045A}" type="datetimeFigureOut">
              <a:rPr lang="fr-FR" smtClean="0"/>
              <a:pPr/>
              <a:t>16/06/2017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B063A-4965-4001-ADD9-5FA3C64BE73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phique 5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ZoneTexte 4"/>
          <p:cNvSpPr txBox="1"/>
          <p:nvPr/>
        </p:nvSpPr>
        <p:spPr>
          <a:xfrm>
            <a:off x="1928794" y="428604"/>
            <a:ext cx="5000660" cy="685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  <a:effectLst>
            <a:glow rad="228600">
              <a:schemeClr val="accent4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 DPS en 2016 : </a:t>
            </a:r>
            <a:r>
              <a:rPr lang="fr-F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743 </a:t>
            </a:r>
            <a:r>
              <a:rPr lang="fr-F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11</Words>
  <Application>Microsoft Office PowerPoint</Application>
  <PresentationFormat>Affichage à l'écran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Tristan LACHAND</dc:creator>
  <cp:lastModifiedBy>Tristan LACHAND</cp:lastModifiedBy>
  <cp:revision>8</cp:revision>
  <dcterms:created xsi:type="dcterms:W3CDTF">2017-06-13T09:17:32Z</dcterms:created>
  <dcterms:modified xsi:type="dcterms:W3CDTF">2017-06-16T08:54:47Z</dcterms:modified>
</cp:coreProperties>
</file>